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ADF83-5BE4-4CBF-B8F0-85797EF6815B}" type="datetimeFigureOut">
              <a:rPr lang="es-ES" smtClean="0"/>
              <a:t>25/04/2018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BDA4B-5A9D-4CB5-8C16-019D871D0928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lantilla canv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871"/>
            <a:ext cx="9144000" cy="678425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ieda</dc:creator>
  <cp:lastModifiedBy>ieda</cp:lastModifiedBy>
  <cp:revision>1</cp:revision>
  <dcterms:created xsi:type="dcterms:W3CDTF">2018-04-16T11:55:54Z</dcterms:created>
  <dcterms:modified xsi:type="dcterms:W3CDTF">2018-04-25T07:44:49Z</dcterms:modified>
</cp:coreProperties>
</file>