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metadata/core-properties" Target="docProps/core0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1" r:id="rId2"/>
    <p:sldMasterId id="2147483674" r:id="rId3"/>
  </p:sldMasterIdLst>
  <p:sldIdLst>
    <p:sldId id="256" r:id="rId4"/>
    <p:sldId id="265" r:id="rId5"/>
    <p:sldId id="258" r:id="rId6"/>
  </p:sldIdLst>
  <p:sldSz cx="10080625" cy="5670550"/>
  <p:notesSz cx="7559675" cy="10691813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80"/>
  </p:normalViewPr>
  <p:slideViewPr>
    <p:cSldViewPr snapToGrid="0" snapToObjects="1">
      <p:cViewPr>
        <p:scale>
          <a:sx n="150" d="100"/>
          <a:sy n="150" d="100"/>
        </p:scale>
        <p:origin x="624" y="11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10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/>
          </p:nvPr>
        </p:nvSpPr>
        <p:spPr>
          <a:xfrm>
            <a:off x="35712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/>
          </p:nvPr>
        </p:nvSpPr>
        <p:spPr>
          <a:xfrm>
            <a:off x="663804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/>
          </p:nvPr>
        </p:nvSpPr>
        <p:spPr>
          <a:xfrm>
            <a:off x="5040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/>
          </p:nvPr>
        </p:nvSpPr>
        <p:spPr>
          <a:xfrm>
            <a:off x="35712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45" name="PlaceHolder 7"/>
          <p:cNvSpPr>
            <a:spLocks noGrp="1"/>
          </p:cNvSpPr>
          <p:nvPr>
            <p:ph/>
          </p:nvPr>
        </p:nvSpPr>
        <p:spPr>
          <a:xfrm>
            <a:off x="663804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54" name="PlaceHolder 2"/>
          <p:cNvSpPr>
            <a:spLocks noGrp="1"/>
          </p:cNvSpPr>
          <p:nvPr>
            <p:ph type="subTitle"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58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59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PlaceHolder 1"/>
          <p:cNvSpPr>
            <a:spLocks noGrp="1"/>
          </p:cNvSpPr>
          <p:nvPr>
            <p:ph type="subTitle"/>
          </p:nvPr>
        </p:nvSpPr>
        <p:spPr>
          <a:xfrm>
            <a:off x="504000" y="92556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63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64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65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 type="subTitle"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67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68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69" name="PlaceHolder 4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72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73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76" name="PlaceHolder 3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78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79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0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1" name="PlaceHolder 5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4" name="PlaceHolder 3"/>
          <p:cNvSpPr>
            <a:spLocks noGrp="1"/>
          </p:cNvSpPr>
          <p:nvPr>
            <p:ph/>
          </p:nvPr>
        </p:nvSpPr>
        <p:spPr>
          <a:xfrm>
            <a:off x="35712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5" name="PlaceHolder 4"/>
          <p:cNvSpPr>
            <a:spLocks noGrp="1"/>
          </p:cNvSpPr>
          <p:nvPr>
            <p:ph/>
          </p:nvPr>
        </p:nvSpPr>
        <p:spPr>
          <a:xfrm>
            <a:off x="663804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6" name="PlaceHolder 5"/>
          <p:cNvSpPr>
            <a:spLocks noGrp="1"/>
          </p:cNvSpPr>
          <p:nvPr>
            <p:ph/>
          </p:nvPr>
        </p:nvSpPr>
        <p:spPr>
          <a:xfrm>
            <a:off x="5040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7" name="PlaceHolder 6"/>
          <p:cNvSpPr>
            <a:spLocks noGrp="1"/>
          </p:cNvSpPr>
          <p:nvPr>
            <p:ph/>
          </p:nvPr>
        </p:nvSpPr>
        <p:spPr>
          <a:xfrm>
            <a:off x="35712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88" name="PlaceHolder 7"/>
          <p:cNvSpPr>
            <a:spLocks noGrp="1"/>
          </p:cNvSpPr>
          <p:nvPr>
            <p:ph/>
          </p:nvPr>
        </p:nvSpPr>
        <p:spPr>
          <a:xfrm>
            <a:off x="663804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96" name="PlaceHolder 2"/>
          <p:cNvSpPr>
            <a:spLocks noGrp="1"/>
          </p:cNvSpPr>
          <p:nvPr>
            <p:ph type="subTitle"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98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0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01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PlaceHolder 1"/>
          <p:cNvSpPr>
            <a:spLocks noGrp="1"/>
          </p:cNvSpPr>
          <p:nvPr>
            <p:ph type="subTitle"/>
          </p:nvPr>
        </p:nvSpPr>
        <p:spPr>
          <a:xfrm>
            <a:off x="504000" y="92556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5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06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07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09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10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11" name="PlaceHolder 4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3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14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15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17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18" name="PlaceHolder 3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0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1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2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3" name="PlaceHolder 5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25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6" name="PlaceHolder 3"/>
          <p:cNvSpPr>
            <a:spLocks noGrp="1"/>
          </p:cNvSpPr>
          <p:nvPr>
            <p:ph/>
          </p:nvPr>
        </p:nvSpPr>
        <p:spPr>
          <a:xfrm>
            <a:off x="357120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7" name="PlaceHolder 4"/>
          <p:cNvSpPr>
            <a:spLocks noGrp="1"/>
          </p:cNvSpPr>
          <p:nvPr>
            <p:ph/>
          </p:nvPr>
        </p:nvSpPr>
        <p:spPr>
          <a:xfrm>
            <a:off x="6638040" y="208800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8" name="PlaceHolder 5"/>
          <p:cNvSpPr>
            <a:spLocks noGrp="1"/>
          </p:cNvSpPr>
          <p:nvPr>
            <p:ph/>
          </p:nvPr>
        </p:nvSpPr>
        <p:spPr>
          <a:xfrm>
            <a:off x="5040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29" name="PlaceHolder 6"/>
          <p:cNvSpPr>
            <a:spLocks noGrp="1"/>
          </p:cNvSpPr>
          <p:nvPr>
            <p:ph/>
          </p:nvPr>
        </p:nvSpPr>
        <p:spPr>
          <a:xfrm>
            <a:off x="357120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30" name="PlaceHolder 7"/>
          <p:cNvSpPr>
            <a:spLocks noGrp="1"/>
          </p:cNvSpPr>
          <p:nvPr>
            <p:ph/>
          </p:nvPr>
        </p:nvSpPr>
        <p:spPr>
          <a:xfrm>
            <a:off x="6638040" y="3705480"/>
            <a:ext cx="292068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subTitle"/>
          </p:nvPr>
        </p:nvSpPr>
        <p:spPr>
          <a:xfrm>
            <a:off x="504000" y="925560"/>
            <a:ext cx="9071640" cy="4388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endParaRPr lang="es-ES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20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21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22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24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25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26" name="PlaceHolder 4"/>
          <p:cNvSpPr>
            <a:spLocks noGrp="1"/>
          </p:cNvSpPr>
          <p:nvPr>
            <p:ph/>
          </p:nvPr>
        </p:nvSpPr>
        <p:spPr>
          <a:xfrm>
            <a:off x="5152680" y="370548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endParaRPr lang="es-ES" sz="3200" b="0" strike="noStrike" spc="-1">
              <a:solidFill>
                <a:srgbClr val="808080"/>
              </a:solidFill>
              <a:latin typeface="Arial"/>
            </a:endParaRPr>
          </a:p>
        </p:txBody>
      </p:sp>
      <p:sp>
        <p:nvSpPr>
          <p:cNvPr id="28" name="PlaceHolder 2"/>
          <p:cNvSpPr>
            <a:spLocks noGrp="1"/>
          </p:cNvSpPr>
          <p:nvPr>
            <p:ph/>
          </p:nvPr>
        </p:nvSpPr>
        <p:spPr>
          <a:xfrm>
            <a:off x="50400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29" name="PlaceHolder 3"/>
          <p:cNvSpPr>
            <a:spLocks noGrp="1"/>
          </p:cNvSpPr>
          <p:nvPr>
            <p:ph/>
          </p:nvPr>
        </p:nvSpPr>
        <p:spPr>
          <a:xfrm>
            <a:off x="5152680" y="2088000"/>
            <a:ext cx="442692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  <p:sp>
        <p:nvSpPr>
          <p:cNvPr id="30" name="PlaceHolder 4"/>
          <p:cNvSpPr>
            <a:spLocks noGrp="1"/>
          </p:cNvSpPr>
          <p:nvPr>
            <p:ph/>
          </p:nvPr>
        </p:nvSpPr>
        <p:spPr>
          <a:xfrm>
            <a:off x="504000" y="3705480"/>
            <a:ext cx="9071640" cy="1476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endParaRPr lang="es-ES" sz="16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18" Type="http://schemas.openxmlformats.org/officeDocument/2006/relationships/image" Target="../media/image5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wmf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image" Target="../media/image2.wmf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slideLayout" Target="../slideLayouts/slideLayout36.xml"/><Relationship Id="rId17" Type="http://schemas.openxmlformats.org/officeDocument/2006/relationships/image" Target="../media/image5.png"/><Relationship Id="rId2" Type="http://schemas.openxmlformats.org/officeDocument/2006/relationships/slideLayout" Target="../slideLayouts/slideLayout26.xml"/><Relationship Id="rId16" Type="http://schemas.openxmlformats.org/officeDocument/2006/relationships/image" Target="../media/image8.png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5" Type="http://schemas.openxmlformats.org/officeDocument/2006/relationships/image" Target="../media/image7.png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Relationship Id="rId14" Type="http://schemas.openxmlformats.org/officeDocument/2006/relationships/image" Target="../media/image6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n 9"/>
          <p:cNvPicPr/>
          <p:nvPr/>
        </p:nvPicPr>
        <p:blipFill>
          <a:blip r:embed="rId14"/>
          <a:stretch/>
        </p:blipFill>
        <p:spPr>
          <a:xfrm>
            <a:off x="5004000" y="14040"/>
            <a:ext cx="5070600" cy="3909960"/>
          </a:xfrm>
          <a:prstGeom prst="rect">
            <a:avLst/>
          </a:prstGeom>
          <a:ln w="0">
            <a:noFill/>
          </a:ln>
        </p:spPr>
      </p:pic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504000" y="2304000"/>
            <a:ext cx="4392000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s-ES" sz="3200" b="1" strike="noStrike" spc="-1">
                <a:solidFill>
                  <a:srgbClr val="999999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" name="PlaceHolder 2"/>
          <p:cNvSpPr>
            <a:spLocks noGrp="1"/>
          </p:cNvSpPr>
          <p:nvPr>
            <p:ph type="body"/>
          </p:nvPr>
        </p:nvSpPr>
        <p:spPr>
          <a:xfrm>
            <a:off x="504000" y="4392000"/>
            <a:ext cx="4392000" cy="57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20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3" name="Imagen 9"/>
          <p:cNvPicPr/>
          <p:nvPr/>
        </p:nvPicPr>
        <p:blipFill>
          <a:blip r:embed="rId15"/>
          <a:stretch/>
        </p:blipFill>
        <p:spPr>
          <a:xfrm>
            <a:off x="0" y="6607080"/>
            <a:ext cx="12200400" cy="261720"/>
          </a:xfrm>
          <a:prstGeom prst="rect">
            <a:avLst/>
          </a:prstGeom>
          <a:ln w="0">
            <a:noFill/>
          </a:ln>
        </p:spPr>
      </p:pic>
      <p:pic>
        <p:nvPicPr>
          <p:cNvPr id="4" name="Imagen 9"/>
          <p:cNvPicPr/>
          <p:nvPr/>
        </p:nvPicPr>
        <p:blipFill>
          <a:blip r:embed="rId15"/>
          <a:stretch/>
        </p:blipFill>
        <p:spPr>
          <a:xfrm>
            <a:off x="0" y="6607080"/>
            <a:ext cx="12200400" cy="261720"/>
          </a:xfrm>
          <a:prstGeom prst="rect">
            <a:avLst/>
          </a:prstGeom>
          <a:ln w="0">
            <a:noFill/>
          </a:ln>
        </p:spPr>
      </p:pic>
      <p:pic>
        <p:nvPicPr>
          <p:cNvPr id="5" name="Imagen 9"/>
          <p:cNvPicPr/>
          <p:nvPr/>
        </p:nvPicPr>
        <p:blipFill>
          <a:blip r:embed="rId15"/>
          <a:stretch/>
        </p:blipFill>
        <p:spPr>
          <a:xfrm>
            <a:off x="0" y="6607080"/>
            <a:ext cx="12200400" cy="261720"/>
          </a:xfrm>
          <a:prstGeom prst="rect">
            <a:avLst/>
          </a:prstGeom>
          <a:ln w="0">
            <a:noFill/>
          </a:ln>
        </p:spPr>
      </p:pic>
      <p:pic>
        <p:nvPicPr>
          <p:cNvPr id="6" name="Imagen 9"/>
          <p:cNvPicPr/>
          <p:nvPr/>
        </p:nvPicPr>
        <p:blipFill>
          <a:blip r:embed="rId15"/>
          <a:stretch/>
        </p:blipFill>
        <p:spPr>
          <a:xfrm>
            <a:off x="0" y="5436000"/>
            <a:ext cx="10080000" cy="261720"/>
          </a:xfrm>
          <a:prstGeom prst="rect">
            <a:avLst/>
          </a:prstGeom>
          <a:ln w="0">
            <a:noFill/>
          </a:ln>
        </p:spPr>
      </p:pic>
      <p:pic>
        <p:nvPicPr>
          <p:cNvPr id="7" name="Imagen 6"/>
          <p:cNvPicPr/>
          <p:nvPr/>
        </p:nvPicPr>
        <p:blipFill>
          <a:blip r:embed="rId16"/>
          <a:stretch/>
        </p:blipFill>
        <p:spPr>
          <a:xfrm>
            <a:off x="504000" y="-144000"/>
            <a:ext cx="1977840" cy="1977840"/>
          </a:xfrm>
          <a:prstGeom prst="rect">
            <a:avLst/>
          </a:prstGeom>
          <a:ln w="0">
            <a:noFill/>
          </a:ln>
        </p:spPr>
      </p:pic>
      <p:pic>
        <p:nvPicPr>
          <p:cNvPr id="8" name="Imagen 7"/>
          <p:cNvPicPr/>
          <p:nvPr/>
        </p:nvPicPr>
        <p:blipFill>
          <a:blip r:embed="rId17"/>
          <a:stretch/>
        </p:blipFill>
        <p:spPr>
          <a:xfrm>
            <a:off x="1561680" y="1512000"/>
            <a:ext cx="1102320" cy="546480"/>
          </a:xfrm>
          <a:prstGeom prst="rect">
            <a:avLst/>
          </a:prstGeom>
          <a:ln w="0">
            <a:noFill/>
          </a:ln>
        </p:spPr>
      </p:pic>
      <p:pic>
        <p:nvPicPr>
          <p:cNvPr id="9" name="Imagen 8"/>
          <p:cNvPicPr/>
          <p:nvPr/>
        </p:nvPicPr>
        <p:blipFill>
          <a:blip r:embed="rId18"/>
          <a:stretch/>
        </p:blipFill>
        <p:spPr>
          <a:xfrm>
            <a:off x="5079240" y="4455360"/>
            <a:ext cx="4820760" cy="54864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Imagen 9"/>
          <p:cNvPicPr/>
          <p:nvPr/>
        </p:nvPicPr>
        <p:blipFill>
          <a:blip r:embed="rId14"/>
          <a:stretch/>
        </p:blipFill>
        <p:spPr>
          <a:xfrm>
            <a:off x="0" y="5436360"/>
            <a:ext cx="10080000" cy="261720"/>
          </a:xfrm>
          <a:prstGeom prst="rect">
            <a:avLst/>
          </a:prstGeom>
          <a:ln w="0">
            <a:noFill/>
          </a:ln>
        </p:spPr>
      </p:pic>
      <p:sp>
        <p:nvSpPr>
          <p:cNvPr id="47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s-ES" sz="3200" b="0" strike="noStrike" spc="-1">
                <a:solidFill>
                  <a:srgbClr val="808080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48" name="PlaceHolder 2"/>
          <p:cNvSpPr>
            <a:spLocks noGrp="1"/>
          </p:cNvSpPr>
          <p:nvPr>
            <p:ph type="body"/>
          </p:nvPr>
        </p:nvSpPr>
        <p:spPr>
          <a:xfrm>
            <a:off x="504000" y="2088000"/>
            <a:ext cx="9071640" cy="309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706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16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1600" b="0" strike="noStrike" spc="-1">
                <a:latin typeface="Arial"/>
              </a:rPr>
              <a:t>Seventh Outline Level</a:t>
            </a:r>
          </a:p>
        </p:txBody>
      </p:sp>
      <p:sp>
        <p:nvSpPr>
          <p:cNvPr id="49" name="PlaceHolder 3"/>
          <p:cNvSpPr>
            <a:spLocks noGrp="1"/>
          </p:cNvSpPr>
          <p:nvPr>
            <p:ph type="ftr"/>
          </p:nvPr>
        </p:nvSpPr>
        <p:spPr>
          <a:xfrm>
            <a:off x="504000" y="324000"/>
            <a:ext cx="7263000" cy="288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r>
              <a:rPr lang="es-ES" sz="1100" b="1" strike="noStrike" spc="-1">
                <a:solidFill>
                  <a:srgbClr val="808080"/>
                </a:solidFill>
                <a:latin typeface="Arial"/>
              </a:rPr>
              <a:t>&lt;footer&gt;</a:t>
            </a:r>
          </a:p>
        </p:txBody>
      </p:sp>
      <p:sp>
        <p:nvSpPr>
          <p:cNvPr id="50" name="PlaceHolder 4"/>
          <p:cNvSpPr>
            <a:spLocks noGrp="1"/>
          </p:cNvSpPr>
          <p:nvPr>
            <p:ph type="sldNum"/>
          </p:nvPr>
        </p:nvSpPr>
        <p:spPr>
          <a:xfrm>
            <a:off x="7227720" y="5436360"/>
            <a:ext cx="2348280" cy="2617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r"/>
            <a:fld id="{FBF07840-6DDF-4C3F-AD76-A836EA816071}" type="slidenum">
              <a:rPr lang="es-ES" sz="900" b="0" strike="noStrike" spc="-1">
                <a:solidFill>
                  <a:srgbClr val="FFFFFF"/>
                </a:solidFill>
                <a:latin typeface="Arial"/>
              </a:rPr>
              <a:t>‹Nº›</a:t>
            </a:fld>
            <a:endParaRPr lang="es-ES" sz="900" b="0" strike="noStrike" spc="-1">
              <a:latin typeface="Times New Roman"/>
            </a:endParaRPr>
          </a:p>
        </p:txBody>
      </p:sp>
      <p:pic>
        <p:nvPicPr>
          <p:cNvPr id="51" name="Imagen 50"/>
          <p:cNvPicPr/>
          <p:nvPr/>
        </p:nvPicPr>
        <p:blipFill>
          <a:blip r:embed="rId15"/>
          <a:stretch/>
        </p:blipFill>
        <p:spPr>
          <a:xfrm>
            <a:off x="8534880" y="-108000"/>
            <a:ext cx="1041120" cy="1041120"/>
          </a:xfrm>
          <a:prstGeom prst="rect">
            <a:avLst/>
          </a:prstGeom>
          <a:ln w="0">
            <a:noFill/>
          </a:ln>
        </p:spPr>
      </p:pic>
      <p:sp>
        <p:nvSpPr>
          <p:cNvPr id="52" name="Conector recto 51"/>
          <p:cNvSpPr/>
          <p:nvPr/>
        </p:nvSpPr>
        <p:spPr>
          <a:xfrm flipH="1">
            <a:off x="504000" y="597600"/>
            <a:ext cx="7920000" cy="0"/>
          </a:xfrm>
          <a:prstGeom prst="line">
            <a:avLst/>
          </a:prstGeom>
          <a:ln w="0">
            <a:solidFill>
              <a:srgbClr val="CCCCCC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Rectángulo 88"/>
          <p:cNvSpPr/>
          <p:nvPr/>
        </p:nvSpPr>
        <p:spPr>
          <a:xfrm>
            <a:off x="0" y="4032000"/>
            <a:ext cx="5688000" cy="1008000"/>
          </a:xfrm>
          <a:prstGeom prst="rect">
            <a:avLst/>
          </a:prstGeom>
          <a:solidFill>
            <a:srgbClr val="FFFFFF"/>
          </a:solidFill>
          <a:ln w="0">
            <a:solidFill>
              <a:srgbClr val="FFFFFF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992000" y="226080"/>
            <a:ext cx="1583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algn="ctr"/>
            <a:r>
              <a:rPr lang="es-ES" sz="4400" b="0" strike="noStrike" spc="-1">
                <a:latin typeface="Arial"/>
              </a:rPr>
              <a:t>Click to edit the title text format</a:t>
            </a:r>
          </a:p>
        </p:txBody>
      </p:sp>
      <p:sp>
        <p:nvSpPr>
          <p:cNvPr id="91" name="PlaceHolder 2"/>
          <p:cNvSpPr>
            <a:spLocks noGrp="1"/>
          </p:cNvSpPr>
          <p:nvPr>
            <p:ph type="body"/>
          </p:nvPr>
        </p:nvSpPr>
        <p:spPr>
          <a:xfrm>
            <a:off x="8064000" y="1512000"/>
            <a:ext cx="1728000" cy="32882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 fontScale="38000"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3200" b="0" strike="noStrike" spc="-1"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800" b="0" strike="noStrike" spc="-1"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400" b="0" strike="noStrike" spc="-1"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s-ES" sz="2000" b="0" strike="noStrike" spc="-1"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s-ES" sz="2000" b="0" strike="noStrike" spc="-1">
                <a:latin typeface="Arial"/>
              </a:rPr>
              <a:t>Seventh Outline Level</a:t>
            </a:r>
          </a:p>
        </p:txBody>
      </p:sp>
      <p:pic>
        <p:nvPicPr>
          <p:cNvPr id="92" name="Imagen 91"/>
          <p:cNvPicPr/>
          <p:nvPr/>
        </p:nvPicPr>
        <p:blipFill>
          <a:blip r:embed="rId15"/>
          <a:stretch/>
        </p:blipFill>
        <p:spPr>
          <a:xfrm>
            <a:off x="2520000" y="2324880"/>
            <a:ext cx="1409040" cy="699120"/>
          </a:xfrm>
          <a:prstGeom prst="rect">
            <a:avLst/>
          </a:prstGeom>
          <a:ln w="0">
            <a:noFill/>
          </a:ln>
        </p:spPr>
      </p:pic>
      <p:pic>
        <p:nvPicPr>
          <p:cNvPr id="93" name="Imagen 92"/>
          <p:cNvPicPr/>
          <p:nvPr/>
        </p:nvPicPr>
        <p:blipFill>
          <a:blip r:embed="rId16"/>
          <a:stretch/>
        </p:blipFill>
        <p:spPr>
          <a:xfrm>
            <a:off x="743040" y="375840"/>
            <a:ext cx="3000960" cy="1712160"/>
          </a:xfrm>
          <a:prstGeom prst="rect">
            <a:avLst/>
          </a:prstGeom>
          <a:ln w="0">
            <a:noFill/>
          </a:ln>
        </p:spPr>
      </p:pic>
      <p:pic>
        <p:nvPicPr>
          <p:cNvPr id="94" name="Imagen 93"/>
          <p:cNvPicPr/>
          <p:nvPr/>
        </p:nvPicPr>
        <p:blipFill>
          <a:blip r:embed="rId17"/>
          <a:stretch/>
        </p:blipFill>
        <p:spPr>
          <a:xfrm>
            <a:off x="144000" y="4269240"/>
            <a:ext cx="5268600" cy="599400"/>
          </a:xfrm>
          <a:prstGeom prst="rect">
            <a:avLst/>
          </a:prstGeom>
          <a:ln w="0"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PlaceHolder 1"/>
          <p:cNvSpPr>
            <a:spLocks noGrp="1"/>
          </p:cNvSpPr>
          <p:nvPr>
            <p:ph type="title"/>
          </p:nvPr>
        </p:nvSpPr>
        <p:spPr>
          <a:xfrm>
            <a:off x="503999" y="2304000"/>
            <a:ext cx="4669133" cy="2016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s-ES" sz="3200" b="1" strike="noStrike" spc="-1" dirty="0">
                <a:solidFill>
                  <a:srgbClr val="999999"/>
                </a:solidFill>
                <a:latin typeface="Arial"/>
              </a:rPr>
              <a:t>Rúbrica </a:t>
            </a:r>
            <a:r>
              <a:rPr lang="es-ES" sz="3200" b="1" spc="-1" dirty="0">
                <a:solidFill>
                  <a:srgbClr val="999999"/>
                </a:solidFill>
                <a:latin typeface="Arial"/>
              </a:rPr>
              <a:t>producto final</a:t>
            </a:r>
            <a:endParaRPr lang="es-ES" sz="3200" b="1" strike="noStrike" spc="-1" dirty="0">
              <a:solidFill>
                <a:srgbClr val="999999"/>
              </a:solidFill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a 2">
            <a:extLst>
              <a:ext uri="{FF2B5EF4-FFF2-40B4-BE49-F238E27FC236}">
                <a16:creationId xmlns:a16="http://schemas.microsoft.com/office/drawing/2014/main" id="{54E8EE72-5479-3641-A890-01EC0BB324C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885575"/>
              </p:ext>
            </p:extLst>
          </p:nvPr>
        </p:nvGraphicFramePr>
        <p:xfrm>
          <a:off x="481012" y="670623"/>
          <a:ext cx="9118600" cy="4739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23720">
                  <a:extLst>
                    <a:ext uri="{9D8B030D-6E8A-4147-A177-3AD203B41FA5}">
                      <a16:colId xmlns:a16="http://schemas.microsoft.com/office/drawing/2014/main" val="534150188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3756714747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3930505645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2718230120"/>
                    </a:ext>
                  </a:extLst>
                </a:gridCol>
                <a:gridCol w="1823720">
                  <a:extLst>
                    <a:ext uri="{9D8B030D-6E8A-4147-A177-3AD203B41FA5}">
                      <a16:colId xmlns:a16="http://schemas.microsoft.com/office/drawing/2014/main" val="2604877246"/>
                    </a:ext>
                  </a:extLst>
                </a:gridCol>
              </a:tblGrid>
              <a:tr h="234269">
                <a:tc gridSpan="5">
                  <a:txBody>
                    <a:bodyPr/>
                    <a:lstStyle/>
                    <a:p>
                      <a:pPr algn="ctr"/>
                      <a:r>
                        <a:rPr lang="es-ES" sz="1250" dirty="0">
                          <a:latin typeface="Atkinson Hyperlegible" pitchFamily="2" charset="77"/>
                        </a:rPr>
                        <a:t>RÚBRICA DE EVALUACIÓN DEL RETO FINAL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tkinson Hyperlegible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tkinson Hyperlegible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tkinson Hyperlegible" pitchFamily="2" charset="77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es-ES" sz="1200" dirty="0">
                        <a:latin typeface="Atkinson Hyperlegible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598689"/>
                  </a:ext>
                </a:extLst>
              </a:tr>
              <a:tr h="234269">
                <a:tc>
                  <a:txBody>
                    <a:bodyPr/>
                    <a:lstStyle/>
                    <a:p>
                      <a:endParaRPr lang="es-ES" sz="1250" dirty="0">
                        <a:latin typeface="Atkinson Hyperlegible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50" dirty="0">
                          <a:latin typeface="Atkinson Hyperlegible" pitchFamily="2" charset="77"/>
                        </a:rPr>
                        <a:t>4 (2,5 puntos)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50" dirty="0">
                          <a:latin typeface="Atkinson Hyperlegible" pitchFamily="2" charset="77"/>
                        </a:rPr>
                        <a:t>3 (2 puntos)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50" dirty="0">
                          <a:latin typeface="Atkinson Hyperlegible" pitchFamily="2" charset="77"/>
                        </a:rPr>
                        <a:t>2 (1,25 punto)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1250" dirty="0">
                          <a:latin typeface="Atkinson Hyperlegible" pitchFamily="2" charset="77"/>
                        </a:rPr>
                        <a:t>1 (0,75 puntos)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7220471"/>
                  </a:ext>
                </a:extLst>
              </a:tr>
              <a:tr h="119201">
                <a:tc>
                  <a:txBody>
                    <a:bodyPr/>
                    <a:lstStyle/>
                    <a:p>
                      <a:pPr algn="ctr"/>
                      <a:r>
                        <a:rPr lang="es-ES" sz="1250" b="1" i="0" dirty="0">
                          <a:latin typeface="Atkinson Hyperlegible" pitchFamily="2" charset="77"/>
                        </a:rPr>
                        <a:t>DISEÑO DE ZONAS</a:t>
                      </a:r>
                    </a:p>
                    <a:p>
                      <a:pPr algn="ctr"/>
                      <a:r>
                        <a:rPr lang="es-ES" sz="1250" b="1" i="0" dirty="0">
                          <a:latin typeface="Atkinson Hyperlegible" pitchFamily="2" charset="77"/>
                        </a:rPr>
                        <a:t>(2,5 puntos)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Atkinson Hyperlegible" pitchFamily="2" charset="77"/>
                          <a:ea typeface="+mn-ea"/>
                          <a:cs typeface="+mn-cs"/>
                        </a:rPr>
                        <a:t>Se decide el diseño de forma grupal y se incluyen al menos 5 zonas.</a:t>
                      </a:r>
                      <a:endParaRPr lang="es-ES" sz="1250" dirty="0">
                        <a:latin typeface="Atkinson Hyperlegible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Atkinson Hyperlegible" pitchFamily="2" charset="77"/>
                          <a:ea typeface="+mn-ea"/>
                          <a:cs typeface="+mn-cs"/>
                        </a:rPr>
                        <a:t>Se decide el diseño de forma grupal y se incluyen menos 5 zonas.</a:t>
                      </a:r>
                      <a:endParaRPr lang="es-ES" sz="1250" dirty="0">
                        <a:latin typeface="Atkinson Hyperlegible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Atkinson Hyperlegible" pitchFamily="2" charset="77"/>
                          <a:ea typeface="+mn-ea"/>
                          <a:cs typeface="+mn-cs"/>
                        </a:rPr>
                        <a:t>Cuesta llegar al consenso a nivel de grupo y se incluyen menos 4 zonas.</a:t>
                      </a:r>
                      <a:endParaRPr lang="es-ES" sz="1250" dirty="0">
                        <a:latin typeface="Atkinson Hyperlegible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kern="1200" dirty="0">
                          <a:solidFill>
                            <a:schemeClr val="dk1"/>
                          </a:solidFill>
                          <a:effectLst/>
                          <a:latin typeface="Atkinson Hyperlegible" pitchFamily="2" charset="77"/>
                          <a:ea typeface="+mn-ea"/>
                          <a:cs typeface="+mn-cs"/>
                        </a:rPr>
                        <a:t>El equipo no se pone de acuerdo y no se deciden las zonas a incluir.</a:t>
                      </a:r>
                      <a:endParaRPr lang="es-ES" sz="1250" dirty="0">
                        <a:latin typeface="Atkinson Hyperlegible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00190971"/>
                  </a:ext>
                </a:extLst>
              </a:tr>
              <a:tr h="451245">
                <a:tc>
                  <a:txBody>
                    <a:bodyPr/>
                    <a:lstStyle/>
                    <a:p>
                      <a:pPr algn="ctr"/>
                      <a:r>
                        <a:rPr lang="es-ES" sz="1250" b="1" i="0" dirty="0">
                          <a:latin typeface="Atkinson Hyperlegible" pitchFamily="2" charset="77"/>
                        </a:rPr>
                        <a:t>ELECCIÓN DEL MOBILIARIO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50" b="1" i="0" dirty="0">
                          <a:latin typeface="Atkinson Hyperlegible" pitchFamily="2" charset="77"/>
                        </a:rPr>
                        <a:t>(2,5 puntos)</a:t>
                      </a:r>
                    </a:p>
                    <a:p>
                      <a:pPr algn="ctr"/>
                      <a:endParaRPr lang="es-ES" sz="1250" b="1" i="0" dirty="0">
                        <a:latin typeface="Atkinson Hyperlegibl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El mobiliario elegido es acorde para cada zona y se crean nuevos muebles haciendo combinaciones de formas.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El mobiliario elegido es acorde para cada zona.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50" dirty="0">
                          <a:latin typeface="Atkinson Hyperlegible" pitchFamily="2" charset="77"/>
                        </a:rPr>
                        <a:t>El mobiliario elegido es acorde en la mayoría de las zonas.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El mobiliario elegido no es acorde para ninguna zona.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1630802"/>
                  </a:ext>
                </a:extLst>
              </a:tr>
              <a:tr h="451245">
                <a:tc>
                  <a:txBody>
                    <a:bodyPr/>
                    <a:lstStyle/>
                    <a:p>
                      <a:pPr algn="ctr"/>
                      <a:r>
                        <a:rPr lang="es-ES" sz="1250" b="1" i="0" dirty="0">
                          <a:latin typeface="Atkinson Hyperlegible" pitchFamily="2" charset="77"/>
                        </a:rPr>
                        <a:t>EL PLANO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50" b="1" i="0" dirty="0">
                          <a:latin typeface="Atkinson Hyperlegible" pitchFamily="2" charset="77"/>
                        </a:rPr>
                        <a:t>(2,5 puntos)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En el plano se ve perfectamente el diseño de forma clara, ordenada, con sentido y respetando las medidas.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En el plano se ve perfectamente el diseño y se respetan las medidas.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En el plano se ve perfectamente el diseño, aunque hay algunos errores de medidas.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No se llega a ejecutar el plano o no tiene sentido.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438211"/>
                  </a:ext>
                </a:extLst>
              </a:tr>
              <a:tr h="45124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50" b="1" i="0" dirty="0">
                          <a:latin typeface="Atkinson Hyperlegible" pitchFamily="2" charset="77"/>
                        </a:rPr>
                        <a:t>(EXPOSICIÓN)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50" b="1" i="0" dirty="0">
                          <a:latin typeface="Atkinson Hyperlegible" pitchFamily="2" charset="77"/>
                        </a:rPr>
                        <a:t>2,5 puntos)</a:t>
                      </a:r>
                    </a:p>
                    <a:p>
                      <a:pPr algn="ctr"/>
                      <a:endParaRPr lang="es-ES" sz="1250" b="1" i="0" dirty="0">
                        <a:latin typeface="Atkinson Hyperlegible" pitchFamily="2" charset="77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La exposición es clara y se razonan los motivos del diseño uno a uno.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La exposición es clara y se razonan algunos de los motivos del diseño.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La exposición es clara, pero apenas se razonan los motivos del diseño.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sz="1250" dirty="0">
                          <a:latin typeface="Atkinson Hyperlegible" pitchFamily="2" charset="77"/>
                        </a:rPr>
                        <a:t>La exposición no se entiende o no se realiza.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137397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0097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PlaceHolder 1"/>
          <p:cNvSpPr>
            <a:spLocks noGrp="1"/>
          </p:cNvSpPr>
          <p:nvPr>
            <p:ph type="title"/>
          </p:nvPr>
        </p:nvSpPr>
        <p:spPr>
          <a:xfrm>
            <a:off x="504000" y="925560"/>
            <a:ext cx="9071640" cy="9464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b">
            <a:noAutofit/>
          </a:bodyPr>
          <a:lstStyle/>
          <a:p>
            <a:r>
              <a:rPr lang="es-ES" sz="3200" b="0" strike="noStrike" spc="-1">
                <a:solidFill>
                  <a:srgbClr val="808080"/>
                </a:solidFill>
                <a:latin typeface="Arial"/>
              </a:rPr>
              <a:t> </a:t>
            </a:r>
          </a:p>
        </p:txBody>
      </p:sp>
      <p:sp>
        <p:nvSpPr>
          <p:cNvPr id="137" name="CuadroTexto 136"/>
          <p:cNvSpPr txBox="1"/>
          <p:nvPr/>
        </p:nvSpPr>
        <p:spPr>
          <a:xfrm>
            <a:off x="0" y="0"/>
            <a:ext cx="10080000" cy="5841720"/>
          </a:xfrm>
          <a:prstGeom prst="rect">
            <a:avLst/>
          </a:prstGeom>
          <a:blipFill rotWithShape="0">
            <a:blip r:embed="rId2"/>
            <a:stretch/>
          </a:blipFill>
          <a:ln w="0">
            <a:noFill/>
          </a:ln>
        </p:spPr>
        <p:txBody>
          <a:bodyPr lIns="90000" tIns="45000" rIns="90000" bIns="45000" anchor="ctr" anchorCtr="1">
            <a:noAutofit/>
          </a:bodyPr>
          <a:lstStyle/>
          <a:p>
            <a:pPr algn="ctr"/>
            <a:r>
              <a:rPr lang="es-ES" sz="1800" b="0" strike="noStrike" spc="-1">
                <a:latin typeface="Arial"/>
              </a:rPr>
              <a:t>                       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24</TotalTime>
  <Words>282</Words>
  <Application>Microsoft Macintosh PowerPoint</Application>
  <PresentationFormat>Personalizado</PresentationFormat>
  <Paragraphs>32</Paragraphs>
  <Slides>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3</vt:i4>
      </vt:variant>
      <vt:variant>
        <vt:lpstr>Títulos de diapositiva</vt:lpstr>
      </vt:variant>
      <vt:variant>
        <vt:i4>3</vt:i4>
      </vt:variant>
    </vt:vector>
  </HeadingPairs>
  <TitlesOfParts>
    <vt:vector size="11" baseType="lpstr">
      <vt:lpstr>Arial</vt:lpstr>
      <vt:lpstr>Atkinson Hyperlegible</vt:lpstr>
      <vt:lpstr>Symbol</vt:lpstr>
      <vt:lpstr>Times New Roman</vt:lpstr>
      <vt:lpstr>Wingdings</vt:lpstr>
      <vt:lpstr>Office Theme</vt:lpstr>
      <vt:lpstr>Office Theme</vt:lpstr>
      <vt:lpstr>Office Theme</vt:lpstr>
      <vt:lpstr>Rúbrica producto final</vt:lpstr>
      <vt:lpstr>Presentación de PowerPoint</vt:lpstr>
      <vt:lpstr>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Rúbrica exposición oral</dc:title>
  <cp:lastModifiedBy>Manuel Jesús García Herrera</cp:lastModifiedBy>
  <cp:revision>3</cp:revision>
  <dcterms:modified xsi:type="dcterms:W3CDTF">2022-07-17T09:24:07Z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2022-03-27T13:00:59Z</dcterms:created>
  <dc:creator/>
  <dc:description/>
  <dc:language>es-ES</dc:language>
  <cp:lastModifiedBy/>
  <cp:revision>1</cp:revision>
  <dc:subject/>
  <dc:title/>
</cp:coreProperties>
</file>